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57" r:id="rId2"/>
    <p:sldId id="269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D1863"/>
    <a:srgbClr val="161A68"/>
    <a:srgbClr val="FF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2A75D-AB08-49D5-87CF-86FB086D7F60}" type="datetimeFigureOut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E14B8E-A221-4FB6-9D79-C35E2A3D9F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865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9848A71-99F9-547E-5527-E463DC8A3B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cxnSp>
        <p:nvCxnSpPr>
          <p:cNvPr id="4" name="직선 연결선 3">
            <a:extLst>
              <a:ext uri="{FF2B5EF4-FFF2-40B4-BE49-F238E27FC236}">
                <a16:creationId xmlns:a16="http://schemas.microsoft.com/office/drawing/2014/main" id="{750A3228-3C4F-D866-3D58-24C1608EA747}"/>
              </a:ext>
            </a:extLst>
          </p:cNvPr>
          <p:cNvCxnSpPr>
            <a:cxnSpLocks/>
          </p:cNvCxnSpPr>
          <p:nvPr userDrawn="1"/>
        </p:nvCxnSpPr>
        <p:spPr>
          <a:xfrm>
            <a:off x="352579" y="285547"/>
            <a:ext cx="11544453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7924D556-7F98-8C9D-4EB8-7BB923E4553E}"/>
              </a:ext>
            </a:extLst>
          </p:cNvPr>
          <p:cNvCxnSpPr>
            <a:cxnSpLocks/>
          </p:cNvCxnSpPr>
          <p:nvPr userDrawn="1"/>
        </p:nvCxnSpPr>
        <p:spPr>
          <a:xfrm>
            <a:off x="352579" y="3352907"/>
            <a:ext cx="11544453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669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78C8C3-BE8E-DA98-8B6E-E49307B27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2BDB73A-F9CA-6A2F-0ED5-9E8D0C7F9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138AD29-981D-0EF4-41A1-EBF69C17D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C23F-CBCD-4C1D-87C7-7819B904CBE7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C47FEC-2BA5-8901-0C26-3E465B28F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30F5131-9EC8-FB88-88EE-1DF54B2DF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1916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C4A0EA3D-A01C-DEE9-4813-350698E892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B480114-EABA-5E43-A4BE-1A27EDB7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0716A2C-C6C8-56F0-A48F-6E51175CB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BA03-E178-43A7-A383-67EFC04BDC76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E9C55EA-9577-F9EA-644F-CE449E07A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C80EFC-FC5F-41EB-96A4-46F33D648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405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A3E7512A-894D-FC4A-5BB4-BA376AA2AAF6}"/>
              </a:ext>
            </a:extLst>
          </p:cNvPr>
          <p:cNvCxnSpPr/>
          <p:nvPr userDrawn="1"/>
        </p:nvCxnSpPr>
        <p:spPr>
          <a:xfrm>
            <a:off x="346516" y="280631"/>
            <a:ext cx="2880000" cy="0"/>
          </a:xfrm>
          <a:prstGeom prst="line">
            <a:avLst/>
          </a:prstGeom>
          <a:ln>
            <a:solidFill>
              <a:srgbClr val="0D18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그래픽 2">
            <a:extLst>
              <a:ext uri="{FF2B5EF4-FFF2-40B4-BE49-F238E27FC236}">
                <a16:creationId xmlns:a16="http://schemas.microsoft.com/office/drawing/2014/main" id="{19040E22-E9AF-C99D-5BE5-198DA57121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537" y="6068255"/>
            <a:ext cx="2427107" cy="62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8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08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49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0FECA3-B423-3E29-FDC9-9786EAC06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AF482E5-2F9C-C397-FD0A-37A10A32B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ACFDD91-19ED-4539-EF07-BA4E5E193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8AFEC99-A53A-7B79-C731-585A432AA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66CED22-9BA2-2C1C-FD20-1538CF3B1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360372F-1EA1-E2A8-9C9A-B7B5B7793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9C05-070A-4DF9-A754-D52A50B99BB8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7C58BB-686E-F3AF-323E-18288F9CF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91116F8-D584-55DD-F393-842AE9693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908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6C43140-2B16-9A27-7316-F314590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A5990B5-1CC9-48F7-0416-2F59119A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5064-3E60-450A-BB21-B9F10EA7AAB1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14DBCC21-BB0D-280C-FB3D-777B99BA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4DB857-9431-07EB-DD25-BD5D4DB8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07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74870BD2-4139-9E0D-3B08-241FF062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A652-CC85-4D67-B72E-47E21F023EBD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1ED65EC-46AE-BFF8-F43E-37001BEB5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A639325-C743-8651-5EA7-651822E1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EFA99815-5BCA-4534-9559-B67C060454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16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D893E8-4C74-EF4F-B166-946BEA46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C5057F0-020B-E25A-69D9-EF9698378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26D7C45-3B35-0D73-7A3B-1C804B480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ED7716D-E7DD-B6C1-39AC-A2387F59C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6E299-F8CE-49B8-AEB5-C1E941771A82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B8A0835-357E-704E-292A-2AF6549B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0D6D22F-66E1-7623-6ECE-A7159841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72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13BB7BA-A4AA-090F-C01A-8E0D2DBD8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8038528-5F1B-7304-6BA0-27D6A246C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AB270305-7862-796B-E4EA-F087A9A45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D30698F-133B-B500-1285-96347734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6AC94-86F9-4A6A-9463-5BDA001B3F48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D14D084-43D4-9798-DC1E-893B2DE72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50BE121-502C-953E-D1A4-8D05FBB0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99815-5BCA-4534-9559-B67C060454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396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D5E50EE-2C7B-BD2B-63A5-98067A7C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2B138DF-78C4-4DCA-3297-5A2A93E79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E27D353-33D9-D513-ACD7-3978F1A63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C770AA-6B65-4597-8CC4-A8238EF09528}" type="datetime1">
              <a:rPr lang="ko-KR" altLang="en-US" smtClean="0"/>
              <a:t>2025-10-01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63FA82B-5040-9AA7-088E-FB7FE3B59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6F24AA2-3482-69E8-F4AC-831788844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1960" y="63468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fld id="{EFA99815-5BCA-4534-9559-B67C0604548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37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E2737137-2DF4-F95E-6F9E-BB757EF7C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038A471-8D85-5B7B-BDCC-2D8119FF6EC6}"/>
              </a:ext>
            </a:extLst>
          </p:cNvPr>
          <p:cNvSpPr/>
          <p:nvPr/>
        </p:nvSpPr>
        <p:spPr>
          <a:xfrm>
            <a:off x="1836353" y="849731"/>
            <a:ext cx="8278167" cy="19389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0"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Click to add Presentation </a:t>
            </a:r>
          </a:p>
          <a:p>
            <a:pPr algn="ctr"/>
            <a:r>
              <a:rPr kumimoji="0"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Title </a:t>
            </a:r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Times New Roman</a:t>
            </a:r>
            <a:r>
              <a:rPr kumimoji="0"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 36~40</a:t>
            </a:r>
          </a:p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rPr>
              <a:t>title space line 3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6027F17-2569-B78F-46D2-99D587ECC2DE}"/>
              </a:ext>
            </a:extLst>
          </p:cNvPr>
          <p:cNvSpPr/>
          <p:nvPr/>
        </p:nvSpPr>
        <p:spPr>
          <a:xfrm>
            <a:off x="942491" y="3687097"/>
            <a:ext cx="10386153" cy="1021323"/>
          </a:xfrm>
          <a:prstGeom prst="roundRect">
            <a:avLst/>
          </a:prstGeom>
          <a:solidFill>
            <a:srgbClr val="00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A23321-1E29-5A40-3AFD-F577DDA9B086}"/>
              </a:ext>
            </a:extLst>
          </p:cNvPr>
          <p:cNvSpPr txBox="1"/>
          <p:nvPr/>
        </p:nvSpPr>
        <p:spPr>
          <a:xfrm>
            <a:off x="1004774" y="3706761"/>
            <a:ext cx="103238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altLang="ko-KR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of Author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ko-KR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Institution, </a:t>
            </a:r>
            <a:r>
              <a:rPr lang="en-US" altLang="ko-K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City, Nationality</a:t>
            </a:r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074A05C5-5B20-59B0-8214-66737718D9CD}"/>
              </a:ext>
            </a:extLst>
          </p:cNvPr>
          <p:cNvCxnSpPr>
            <a:cxnSpLocks/>
          </p:cNvCxnSpPr>
          <p:nvPr/>
        </p:nvCxnSpPr>
        <p:spPr>
          <a:xfrm>
            <a:off x="352579" y="285547"/>
            <a:ext cx="11544453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4FF4B8C-140B-A324-F036-3D318ACC7DB7}"/>
              </a:ext>
            </a:extLst>
          </p:cNvPr>
          <p:cNvCxnSpPr>
            <a:cxnSpLocks/>
          </p:cNvCxnSpPr>
          <p:nvPr/>
        </p:nvCxnSpPr>
        <p:spPr>
          <a:xfrm>
            <a:off x="352579" y="3352907"/>
            <a:ext cx="11544453" cy="0"/>
          </a:xfrm>
          <a:prstGeom prst="line">
            <a:avLst/>
          </a:prstGeom>
          <a:ln>
            <a:solidFill>
              <a:schemeClr val="bg1"/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033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85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21</Words>
  <Application>Microsoft Office PowerPoint</Application>
  <PresentationFormat>와이드스크린</PresentationFormat>
  <Paragraphs>5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Arial</vt:lpstr>
      <vt:lpstr>Montserrat</vt:lpstr>
      <vt:lpstr>Times New Roman</vt:lpstr>
      <vt:lpstr>Office 테마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Jaein Yoon</dc:creator>
  <cp:lastModifiedBy>윤희 이</cp:lastModifiedBy>
  <cp:revision>7</cp:revision>
  <dcterms:created xsi:type="dcterms:W3CDTF">2025-05-07T02:42:40Z</dcterms:created>
  <dcterms:modified xsi:type="dcterms:W3CDTF">2025-10-01T00:28:57Z</dcterms:modified>
</cp:coreProperties>
</file>